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39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86343-D481-4177-BF2A-5B0B5F251B62}" type="datetimeFigureOut">
              <a:rPr lang="en-US" smtClean="0"/>
              <a:pPr/>
              <a:t>05/21/2015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16AE6-D03C-4B42-BEF8-CDD0C9C38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-534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57350"/>
            <a:ext cx="7619059" cy="52006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371600" y="381000"/>
            <a:ext cx="63246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esign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t="40666" b="3333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800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447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1336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971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733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চাপা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419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৫।পৃথিবীর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971800"/>
            <a:ext cx="8382000" cy="378565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60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60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6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6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6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6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6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6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6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60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716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743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3276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-lily-flower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7696200" cy="5127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7912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sign and innovation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l="7778" t="14444" r="7778" b="44445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533400"/>
            <a:ext cx="6324600" cy="415498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মোঃফারুক</a:t>
            </a:r>
            <a:r>
              <a:rPr lang="en-US" sz="54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54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৪৭নং </a:t>
            </a:r>
            <a:r>
              <a:rPr lang="en-US" sz="32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বলিভদ্রপুর</a:t>
            </a:r>
            <a:r>
              <a:rPr lang="en-US" sz="3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3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মোবা-০১৯১১৪৫১০৬৭</a:t>
            </a:r>
          </a:p>
          <a:p>
            <a:endParaRPr lang="en-US" sz="60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6856412"/>
            <a:ext cx="2743200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G_20150512_113241.jpg"/>
          <p:cNvPicPr>
            <a:picLocks noChangeAspect="1"/>
          </p:cNvPicPr>
          <p:nvPr/>
        </p:nvPicPr>
        <p:blipFill>
          <a:blip r:embed="rId3" cstate="print"/>
          <a:srcRect l="39629" t="13333" r="8519" b="36667"/>
          <a:stretch>
            <a:fillRect/>
          </a:stretch>
        </p:blipFill>
        <p:spPr>
          <a:xfrm>
            <a:off x="5943600" y="0"/>
            <a:ext cx="2667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848600" cy="4154984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শ্রেণি-৩য়</a:t>
            </a:r>
          </a:p>
          <a:p>
            <a:pPr algn="ctr"/>
            <a:r>
              <a:rPr lang="en-US" sz="8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esign.jpg"/>
          <p:cNvPicPr>
            <a:picLocks noChangeAspect="1"/>
          </p:cNvPicPr>
          <p:nvPr/>
        </p:nvPicPr>
        <p:blipFill>
          <a:blip r:embed="rId2" cstate="print"/>
          <a:srcRect t="36154"/>
          <a:stretch>
            <a:fillRect/>
          </a:stretch>
        </p:blipFill>
        <p:spPr>
          <a:xfrm>
            <a:off x="0" y="4724400"/>
            <a:ext cx="9144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rful-ornamental-abstract-design_23-2147501644.jpg"/>
          <p:cNvPicPr>
            <a:picLocks noChangeAspect="1"/>
          </p:cNvPicPr>
          <p:nvPr/>
        </p:nvPicPr>
        <p:blipFill>
          <a:blip r:embed="rId2"/>
          <a:srcRect r="9105" b="20607"/>
          <a:stretch>
            <a:fillRect/>
          </a:stretch>
        </p:blipFill>
        <p:spPr>
          <a:xfrm>
            <a:off x="0" y="1038426"/>
            <a:ext cx="9144000" cy="5819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.gif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762000"/>
            <a:ext cx="8001000" cy="14465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পাঠ-মহাদেশ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194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---------------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71600"/>
            <a:ext cx="7543800" cy="30469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২।পৃথিবীর 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103444" cy="4191000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5791200" y="1905000"/>
            <a:ext cx="762000" cy="381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4495800" y="1905000"/>
            <a:ext cx="6858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4953000" y="5105400"/>
            <a:ext cx="6858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2057400" y="1905000"/>
            <a:ext cx="838200" cy="381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4572000" y="2895600"/>
            <a:ext cx="6858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7010400" y="3810000"/>
            <a:ext cx="609600" cy="381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2743200" y="3429000"/>
            <a:ext cx="609600" cy="381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19400" y="228600"/>
            <a:ext cx="3733800" cy="9233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স্থলভাগ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4953000" y="457200"/>
            <a:ext cx="6096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990600" y="3124200"/>
            <a:ext cx="1295400" cy="9906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4419600" y="4572000"/>
            <a:ext cx="1981200" cy="3048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2933700" y="2781300"/>
            <a:ext cx="1752600" cy="7620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7162800" y="2895600"/>
            <a:ext cx="1219200" cy="6096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5943600" y="3962400"/>
            <a:ext cx="1371600" cy="8382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14600" y="5638800"/>
            <a:ext cx="3733800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জলভাগ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495800" y="6096000"/>
            <a:ext cx="1447800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l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10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1371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232399">
            <a:off x="4267200" y="1417023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2514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3810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855959">
            <a:off x="1466196" y="1067821"/>
            <a:ext cx="1565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31242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5105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791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স্থলভাগকে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৭টি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6" grpId="0"/>
      <p:bldP spid="6" grpId="1"/>
      <p:bldP spid="19" grpId="0"/>
      <p:bldP spid="19" grpId="1"/>
      <p:bldP spid="7" grpId="0"/>
      <p:bldP spid="7" grpId="1"/>
      <p:bldP spid="8" grpId="0"/>
      <p:bldP spid="8" grpId="1"/>
      <p:bldP spid="14" grpId="0"/>
      <p:bldP spid="14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7772400" cy="144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7338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1242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43434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0292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842337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2438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183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Sultan-IT</dc:creator>
  <cp:lastModifiedBy>Sultan-IT</cp:lastModifiedBy>
  <cp:revision>97</cp:revision>
  <dcterms:created xsi:type="dcterms:W3CDTF">2006-08-16T00:00:00Z</dcterms:created>
  <dcterms:modified xsi:type="dcterms:W3CDTF">2015-05-21T13:27:14Z</dcterms:modified>
</cp:coreProperties>
</file>